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Digital Transformation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QMS Rebuild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Avoid "system live, two sets of evidence" · Single source of truth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15.2.3 · QMS Rebuild in Digital Transformation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Digitalization is not an IT project — it upgrades quality capability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Separate digitization, process redesign, and QMS rebuild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five-layer rebuild model (process/data/evidence/metrics/people)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Know rebuild essentials for inspection, deviation, ECN, supplier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Define quality's 10 decision points in digital projects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Set 12–18 month phased roadmap and go-live acceptance criteria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Digital QMS Rebuild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Typical Dysfunction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Polished system, unchanged shop floor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Migration vs Rebuild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Electronic migration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Paper forms copied into the system as-is</a:t>
            </a:r>
            <a:br/>
            <a:r>
              <a:t>• Legacy process flaws frozen in software</a:t>
            </a:r>
            <a:br/>
            <a:r>
              <a:t>• User resistance; dual-run never ends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QMS rebuild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Update standards, roles, KPIs in parallel</a:t>
            </a:r>
            <a:br/>
            <a:r>
              <a:t>• Single source of truth</a:t>
            </a:r>
            <a:br/>
            <a:r>
              <a:t>• Parallel workstream with IT 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Digital QMS Rebuild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Five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Full alignment</a:t>
            </a:r>
          </a:p>
        </p:txBody>
      </p:sp>
    </p:spTree>
  </p:cSld>
  <p:clrMapOvr>
    <a:masterClrMapping/>
  </p:clrMapOvr>
</p:sld>
</file>

<file path=ppt/slides/slide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Five rebuild layers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Process: what must run in-system? exception paths?</a:t></a:r></a:p><a:p><a:pPr><a:spcAft><a:spcPts val="1000"/></a:spcAft><a:defRPr sz="2000"><a:solidFill><a:srgbClr val="1E293B"/></a:solidFill></a:defRPr></a:pPr><a:r><a:t>Data: who owns material/BOM/CP? versions & cutover?</a:t></a:r></a:p><a:p><a:pPr><a:spcAft><a:spcPts val="1000"/></a:spcAft><a:defRPr sz="2000"><a:solidFill><a:srgbClr val="1E293B"/></a:solidFill></a:defRPr></a:pPr><a:r><a:t>Evidence: e-signatures, audit trail, retention</a:t></a:r></a:p><a:p><a:pPr><a:spcAft><a:spcPts val="1000"/></a:spcAft><a:defRPr sz="2000"><a:solidFill><a:srgbClr val="1E293B"/></a:solidFill></a:defRPr></a:pPr><a:r><a:t>Metrics: auto-capture OEE/FPY/deviation cycle time?</a:t></a:r></a:p><a:p><a:pPr><a:spcAft><a:spcPts val="1000"/></a:spcAft><a:defRPr sz="2000"><a:solidFill><a:srgbClr val="1E293B"/></a:solidFill></a:defRPr></a:pPr><a:r><a:t>People: bilingual key users; permissions = job authorization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Digital QMS Rebuild Training</a:t></a:r></a:p></p:txBody></p:sp></p:spTree></p:cSld><p:clrMapOvr><a:masterClrMapping/></p:clrMapOvr>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Four 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Inspection / Deviation / ECN / Supplier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Scenario rebuild essentials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Scenario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Rebuild Direction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Quality Focus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Inspection release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Auto push-down + auto decision + exception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IQ/OQ/PQ, boundary samples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Deviation CAPA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Single entry + SLA + 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 not bureaucratize minor deviations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ECN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Link to BOM/CP + alert on non-execution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Cutover/WIP/training gates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Portal SCAR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Data integrity and closed loop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Digital QMS Rebuild Training</a:t>
            </a:r>
          </a:p>
        </p:txBody>
      </p:sp>
    </p:spTree>
  </p:cSld>
  <p:clrMapOvr>
    <a:masterClrMapping/>
  </p:clrMapOvr>
</p:sld>
</file>

<file path=ppt/slides/slide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04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Project & Change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Quality's 10 decision points</a:t></a:r></a:p></p:txBody></p:sp></p:spTree></p:cSld><p:clrMapOvr><a:masterClrMapping/></p:clrMapOvr>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Quality must co-own key decisions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Scope boundaries, CSV strategy, go-live cutover point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Permission model, audit trail, interface inventory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Written system downtime emergency procedure (mandatory)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Updated audit methods, KPI switch-over date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Post go-live hypercare escalation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Digital QMS Rebuild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12–18 month three phases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Design 0–4 mo TO-BE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53840" y="2560320"/>
            <a:ext cx="33680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Build 4–10 mo Key Users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5590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Cutover 10–18 mo dual-run reconciliation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Digital QMS Rebuild Training</a:t>
            </a:r>
          </a:p>
        </p:txBody>
      </p:sp>
    </p:spTree>
  </p:cSld>
  <p:clrMapOvr>
    <a:masterClrMapping/>
  </p:clrMapOvr>
</p:sld>
</file>

<file path=ppt/slides/slide1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Traps & Acceptance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 Traps</a:t></a:r></a:p><a:p><a:pPr><a:defRPr sz="1500"><a:solidFill><a:srgbClr val="1E293B"/></a:solidFill></a:defRPr></a:pPr><a:r><a:t>• Go live first, validate later</a:t></a:r><a:br/><a:r><a:t>• Over-customization</a:t></a:r><a:br/><a:r><a:t>• Shadow paper processes</a:t></a:r><a:br/><a:r><a:t>• Quality team reduced to data entry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 Acceptance</a:t></a:r></a:p><a:p><a:pPr><a:defRPr sz="1500"><a:solidFill><a:srgbClr val="1E293B"/></a:solidFill></a:defRPr></a:pPr><a:r><a:t>• Random 10 lots end-to-end electronic evidence chain</a:t></a:r><a:br/><a:r><a:t>• Max dual-run period written in charter</a:t></a:r><a:br/><a:r><a:t>• 90-day effectiveness review after go-live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Digital QMS Rebuild Training</a:t></a:r></a:p></p:txBody></p:sp></p:spTree></p:cSld><p:clrMapOvr><a:masterClrMapping/></p:clrMapOvr>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 id=140 · Master data resource id=43</a:t>
            </a:r>
            <a:br/>
            <a:r>
              <a:t>qtank.org/article?id=140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