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Quality management during the ramp-up period of new production lines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From ramp-up plan to mass production exit · Practical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Engineering status → Structured convergence of mass production status · Knowledge No. 15.2.1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No. 15.2.1 · New factory/new production line ramp-up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After completing the course, you should be able to draft the factory’s new line ramp-up plan and the war room stand-up meeting template.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Understand the nature of the ramp-up period: the gradual convergence from "functional realization" to "stable and predictable"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four core dimensions: equipment tooling, personnel skills, process parameters, and supply chain synchronization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Can write a "Quality Status Milestone" climbing plan and implement a rapid upgrade mechanism T0~T4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Set up a climbing war room, differentiated dashboard and "problem-countermeasure-standardization" closed loop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Avoid three major traps and officially transfer to mass production management according to six exit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Course map (recommended training within 2.5 to 3.5 hours)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module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theme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duration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Dilemma at the beginning + essential positioning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25 min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Four dimensions (equipment/people/parameters/supply chain)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50 min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Two tools: climbing plan + upgrade mechanism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35 min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Organization, Kanban, Knowledge Precipitation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 min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Three major traps + mass production exit standards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 min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Workshop: Drafting milestones for the company’s ramp-up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 min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Quality dilemma during the ramp-up period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Why New Line always "first chaos and then cure"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Opening case: 280 million new factory, complete documents but still "collapsed"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New auto parts factory: APQP / production line acceptance / PPAP all completed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Two months before mass production: customer complaints ≈ mature line × 6; scrap ≈ budget × 3; OEE ≈ 45% of design value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On-site portrait: The quality manager frequently visits customers to complain; the production director asks, "Can the goods meet the standard today?"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root cause is not "not doing APQP", but underestimating the difficulty of management between acceptance and stable mass production.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Engineering status vs mass production status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Project status (function implementation)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The equipment can be converted, the product can be made, and the size can be qualified</a:t>
            </a:r>
            <a:br/>
            <a:r>
              <a:t>Acceptance / Trial Production / PPAP focuses on "can it be made?"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Mass production status (stable and predictable)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Cpk ≥ 1.33 · The beat meets the standard · The first pass rate is stable</a:t>
            </a:r>
            <a:br/>
            <a:r>
              <a:t>What matters when climbing is "whether you can hold it steady every day"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Where does the management vacuum come from?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Project Management: “Project is over” is often declared after PPAP approval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Quality department: accustomed to using "mature mass production" standards to require production lines that are still running in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Two sets of logic fighting → No one is responsible for the "convergence process" during the ramp-up period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Conclusion: Climbing must be treated as an independent stage and managed with a special mechanism, rather than a vacuum period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four core dimensions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Equipment · Personnel · Parameters · Supply Chain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Dimension overview: special mechanism instead of applying mature lines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Equipment and tooling: Mainly defects during the running-in period → Parameter trend + multiple Cmk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Personnel skills: Qualified training ≠ Muscle memory → Double mutual inspection + L1/L2/L3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Process parameters: design nominal value → mass production optimal value → parameter-quality matrix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Supply chain: sample capability ≠ batch capability → special delivery + SQE on-site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① Equipment and tooling: stability convergence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Initial problems are mostly equipment-related defects rather than process design defects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Create an "Equipment Climbing Tracking Card": record key quality parameters + equipment status parameters daily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Example: Injection molding machine and mold temperature/injection pressure/holding pressure; machining center and vibration/tool ​​wear/coolant temperature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Trend deviation: intervene in advance before the tolerance is exceeded; it is recommended to record it every 4 hours during the climbing period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Cmk: Don’t just do the acceptance once – verify it once each in the 1st week / 2nd week / 1st month to see the trend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② Personnel: from qualified training to muscle memory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Old employees transferred to new lines + new students: The common problem is "You still make mistakes after passing the test"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Mechanism: Two-person mutual inspection + first piece mandatory confirmation (clamping/program/tooling/first piece size)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Skill maturity level three: L1 operating under guidance → L2 independent + recognizing differences → L3 fine-tuning + teaching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Scaling goal: all employees reach at least L2; ≥30% of key positions reach L3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③ Process parameters: feasible design → optimal for mass production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Parameter-quality matrix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Vertical axis CPP (critical process parameter)</a:t>
            </a:r>
            <a:br/>
            <a:r>
              <a:t>Horizontal axis CTQ (critical quality characteristic)</a:t>
            </a:r>
            <a:br/>
            <a:r>
              <a:t>Within the grid: strong/medium/weak + positive/negative/non-linear</a:t>
            </a:r>
            <a:br/>
            <a:r>
              <a:t>Quickly lock reason parameters when exception occurs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Progressive parameter adjustment principle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Only adjust one parameter at a time</a:t>
            </a:r>
            <a:br/>
            <a:r>
              <a:t>Amplitude ≤ design range 10%</a:t>
            </a:r>
            <a:br/>
            <a:r>
              <a:t>≥50 pieces after adjustment to verify stability</a:t>
            </a:r>
            <a:br/>
            <a:r>
              <a:t>"Betting on luck" with multiple parameters and synchronization is prohibited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④ Synchronous ramp-up of the supply chain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Samples are 100% qualified ≠ Consistent in batches: The gap between technician selection vs. random inspection by general workers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Issue "Special Delivery Requirements" to suppliers ≥3 months before ramping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Transition period: 100% full inspection of shipments / stricter sampling / additional inspection report for each batch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SQE on-site coaching process control, rather than just looking at the expected results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Key safety features: Our factory will conduct 100% re-inspection until the supplier’s Cpk ≥1.33 for 3 consecutive months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Two core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Ramp-up plan + rapid upgrade mechanism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Tool One: Ramp-Up Plan = Quality Status Milestones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It's not a project progress Gantt chart, but "a certain indicator reaches a certain level on a certain day"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Each station has promotion/downgrade rules: if it meets the standard, it will advance to the next stage; if it fails to meet the standard, it will trigger an extended review.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Extension review must submit: root cause analysis + corrective plan + "what else needs to be changed to meet the standards"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Philosophy: Time can be extended, but "empty extension or no action" is prohibited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Milestone examples (can be adapted by industry)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stand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quality status target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determination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pass rate once per day in the first month is ≥85%, and it is stable for 3 consecutive days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l/extended review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proportion of key characteristics Cpk≥1.33 in the second month is ≥80%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l/extended review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 the third month, OEE≥design 80%, and customer complaints =0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l/extended review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ramp-up process will end in the fourth month and will be transferred to mass production management.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Closing review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Tool 2: Rapid upgrade during the ramp-up period T0~T4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T0 discovery: Immediately shut down/isolate, arrive at the scene in 5 minutes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T1 1h: Initial judgment, man-machine-material method; temporary countermeasures determined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T2 4h: Verify the solidification of temporary countermeasures and resume production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T3 24h: root cause + initial long-term countermeasure plan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T4 72h: Verification of long-term countermeasures and inclusion in standard documents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Authorization points for the upgrade mechanism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pace is 3 to 5 times faster than the mass production period - one day of downtime may bring down the entire line of shipments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Stop or stop the line: decided by the on-site engineer, no need to wait for approval from the manager/director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Temporary countermeasures prioritize safety and isolation, and then discuss the long-term root causes.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Automatically upgrade the management level when timeout occurs at each level to avoid being "stuck on site with no one to make a decision"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Organization · Kanban · Knowledge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Climbing War Room and Precipitation Closed Loop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Temporary "Hill Climb War Room"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Cross-functional coworking: Production / Process / Quality / Equipment / Procurement Supply Chain (+ Key Suppliers)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Daily 30-minute hill climbing stand-up meeting, only three things: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· Yesterday’s quality indicator compliance status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· Today’s key risk items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· Issues that require upgrading cross-departmental coordination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It is prohibited to use email serialization as a substitute for on-site decision-making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Differentiated quality signboard during ramp-up period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Granularity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Recommended indicators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use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day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First time pass rate/output achieved/abnormal shutdown/first article pass rate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Correction on the same day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Cpk trend/failure frequency/skill certification pass rate/incoming material qualification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Trend warning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moon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Scrap rate/Customer complaints/Milestones achieved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Step-up decision-making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Red, Yellow, and Green Rules (Example)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Green: standard or deviation ≤10%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Huang: The deviation is 10%~20%, and we will follow up in the stand-up meeting on the same day.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Red: deviation from target &gt;20%, upgrade immediately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signboard must be hung in a visible location in the war room, and "only reading the monthly report" is prohibited.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Knowledge accumulation: Problems → Countermeasures → Standardization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33680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① Problem record: phenomenon/time/equipment/batch/preliminary judgment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9441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053840" y="2560320"/>
            <a:ext cx="33680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② Countermeasure verification: temporary + long-term, tracking effect</a:t>
            </a:r>
          </a:p>
        </p:txBody>
      </p:sp>
      <p:sp>
        <p:nvSpPr>
          <p:cNvPr id="6" name="Right Arrow 5"/>
          <p:cNvSpPr/>
          <p:nvPr/>
        </p:nvSpPr>
        <p:spPr>
          <a:xfrm>
            <a:off x="74493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559040" y="2560320"/>
            <a:ext cx="33680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③ Standardization: Update CP/SOS/PFMEA and provide training within 72 hours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Precipitated rewards: The ramp-up cycle can be "learned"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problems encountered in the climbing stage will most likely be encountered again in the mature stage.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Case: A company that built a factory three times - 8 months for the first time → 3 months for the third time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Reason for shortening: It’s not that the equipment is better, but that the first two knowledge can be directly called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closing report itself is the "starting asset" for the next new line.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Traps and exit from mass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Stabilize first, then speed up; close the case after meeting the standards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Trap 1: Taking output as the only priority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wrong philosophy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Ship first, rectify later</a:t>
            </a:r>
            <a:br/>
            <a:r>
              <a:t>Produced with problems → higher repair/scrap/claim costs</a:t>
            </a:r>
            <a:br/>
            <a:r>
              <a:t>The climb is lengthened instead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correct philosophy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The speed at which quality meets standards determines the speed at which output meets standards.</a:t>
            </a:r>
            <a:br/>
            <a:r>
              <a:t>Quality provides "the conditions for the production line to run"</a:t>
            </a:r>
            <a:br/>
            <a:r>
              <a:t>When accepting concessions, you must clearly answer: risks / additional controls / recovery conditions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Trap 2: Relaxing inspection intensity too early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Tightening in the initial stage (full inspection/increased frequency/extended first article window) → After a few weeks of stability, the management urged "cost reduction"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Resume random inspections under false stability → Batch missed inspections are common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Downgrade rule: "Continuous stable double cycle"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Example: The plan will be tightened for 4 weeks → all indicators must be passed for 8 consecutive weeks before it can be downgraded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Trap 3: Change is the biggest enemy during the ramp-up period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Modify while crawling: new model/process optimization/material change → the variables are disturbed again, and all the previous efforts in convergence are wasted.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Implement "change freeze": no major quality/security risks, no unnecessary changes introduced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Necessary changes: special war room review + impact assessment + additional verification + buffer zone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Change is not a ban, but "planned, verified, and buffered"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Six criteria for exiting mass production (the case will be closed only when all are met)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Exit conditions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All CTQ: Cpk≥1.33, and there is no abnormal trend in four consecutive groups of samples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Daily pass rate for 30 consecutive working days ≥ established target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OEE ≥ design 85%, equipment shutdown ≤ mature line benchmark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100% of key positions ≥L2, and ≥30% reach L3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Qualification rate of supplier's incoming materials for 3 consecutive months ≥ mature acceptance standard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Significant issues standardized output; PFMEA/CP/SOS updated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 closure and temporary mechanism exit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war room issues a ramp-up closing report → Management review and confirmation → Officially transferred to the mass production system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Strict inspection / rapid upgrade / war room: phase out according to the predetermined plan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closing report must include: parameter convergence trajectory, main problems and countermeasures, experience and lessons learned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Next sentence When New Line starts, the first must-read material is this closing report.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Draft a list of milestones and stand-up meetings for the factory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Practice in groups (30-40 minutes)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Select a production line that is about to/is climbing (or a historical desensitization case)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Write down the M1~M4 quality status milestones (indicators + continuous stability conditions)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List the three-column template for the daily stand-up meeting in the war room: yesterday’s indicators / today’s risks / upgrade matters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Pick a CTQ and draw a mini "parameter-quality matrix" (≥3 CPP)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5-minute report for each group: Which of the four dimensions is the greatest risk?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Implementation Checklist 2 weeks after class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Publish the ramp-up plan (including promotion/demotion rules) and put it on the wall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Appoint core members of the war room and fix daily stand-up time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Online daily/weekly dashboard and red, yellow and green rules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Establish ramp tracking cards for key equipment; initiate L1/L2/L3 certification for key positions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Issue "Special Delivery Requirements During the Ramp-Up Period" letter to key suppliers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End in one sentence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new line ramp is a strategic window period for quality - managing it well is equal to winning stability in the next three years.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status of the project determines "whether it can be done"; the climb determines "whether it is stable".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plan manages the status, the upgrade manages the speed, the war room manages the coordination, and the precipitation manages the next time.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quality management during the ramp-up period of new production lines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Supporting think tank article id=186</a:t>
            </a:r>
            <a:br/>
            <a:r>
              <a:t>qtank.org/article?id=186</a:t>
            </a:r>
            <a:br/>
            <a:r>
              <a:t>Knowledge No. 15.2.1 · New factory/new production line ramp-up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thanks for listening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